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7" r:id="rId7"/>
    <p:sldId id="275" r:id="rId8"/>
    <p:sldId id="276" r:id="rId9"/>
    <p:sldId id="278" r:id="rId10"/>
    <p:sldId id="279" r:id="rId11"/>
    <p:sldId id="280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60"/>
  </p:normalViewPr>
  <p:slideViewPr>
    <p:cSldViewPr snapToGrid="0">
      <p:cViewPr varScale="1">
        <p:scale>
          <a:sx n="42" d="100"/>
          <a:sy n="42" d="100"/>
        </p:scale>
        <p:origin x="11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Structures en C#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Héritage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 structure peut implémenter une (des) interface(s).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Toutes les structures héritent de la classe Object: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Les structures ont donc les méthodes   héritées de Object:</a:t>
            </a:r>
          </a:p>
          <a:p>
            <a:pPr lvl="1"/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ToString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pPr lvl="1"/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Equals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(Object, Object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lvl="1"/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184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Démo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5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Une structure est un type valeur contrairement à une classe.</a:t>
            </a:r>
          </a:p>
          <a:p>
            <a:r>
              <a:rPr lang="fr-FR" dirty="0" smtClean="0"/>
              <a:t>Les types numériques (</a:t>
            </a:r>
            <a:r>
              <a:rPr lang="fr-FR" dirty="0" err="1" smtClean="0"/>
              <a:t>int</a:t>
            </a:r>
            <a:r>
              <a:rPr lang="fr-FR" dirty="0" smtClean="0"/>
              <a:t>, </a:t>
            </a:r>
            <a:r>
              <a:rPr lang="fr-FR" dirty="0" err="1" smtClean="0"/>
              <a:t>decimal</a:t>
            </a:r>
            <a:r>
              <a:rPr lang="fr-FR" dirty="0" smtClean="0"/>
              <a:t>, </a:t>
            </a:r>
            <a:r>
              <a:rPr lang="fr-FR" dirty="0" err="1" smtClean="0"/>
              <a:t>bool</a:t>
            </a:r>
            <a:r>
              <a:rPr lang="fr-FR" dirty="0" smtClean="0"/>
              <a:t>, …) de </a:t>
            </a:r>
            <a:r>
              <a:rPr lang="fr-FR" dirty="0"/>
              <a:t>C</a:t>
            </a:r>
            <a:r>
              <a:rPr lang="fr-FR" dirty="0" smtClean="0"/>
              <a:t># sont des structures</a:t>
            </a:r>
          </a:p>
          <a:p>
            <a:r>
              <a:rPr lang="fr-FR" dirty="0" smtClean="0"/>
              <a:t>Une structure représente un groupement simple de données avec un comportement spécifique (méthodes)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déclaration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/>
              <a:t>Une structure est déclarée de manière semblable (mais pas identique) à une classe: 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diamètre;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Diamètre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diamètre;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set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diamètre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value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774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déclaration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Les champs dans une structure ne peuvent avoir d’</a:t>
            </a:r>
            <a:r>
              <a:rPr lang="fr-FR" dirty="0" err="1" smtClean="0"/>
              <a:t>initialisateurs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diamètre = 10,0;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…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/>
          </a:p>
        </p:txBody>
      </p:sp>
      <p:sp>
        <p:nvSpPr>
          <p:cNvPr id="4" name="Multiplier 3"/>
          <p:cNvSpPr/>
          <p:nvPr/>
        </p:nvSpPr>
        <p:spPr>
          <a:xfrm>
            <a:off x="4817662" y="3425585"/>
            <a:ext cx="2292824" cy="1050878"/>
          </a:xfrm>
          <a:prstGeom prst="mathMultiply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83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déclaration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Le développeur ne peut définir un constructeur par défaut: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}</a:t>
            </a:r>
            <a:endParaRPr lang="fr-FR" dirty="0"/>
          </a:p>
        </p:txBody>
      </p:sp>
      <p:sp>
        <p:nvSpPr>
          <p:cNvPr id="4" name="Multiplier 3"/>
          <p:cNvSpPr/>
          <p:nvPr/>
        </p:nvSpPr>
        <p:spPr>
          <a:xfrm>
            <a:off x="2756841" y="3562065"/>
            <a:ext cx="3439241" cy="1050878"/>
          </a:xfrm>
          <a:prstGeom prst="mathMultiply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08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déclaration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/>
              <a:t>Le développeur </a:t>
            </a:r>
            <a:r>
              <a:rPr lang="fr-FR" sz="3000" b="1" dirty="0" smtClean="0"/>
              <a:t>peut</a:t>
            </a:r>
            <a:r>
              <a:rPr lang="fr-FR" sz="3000" dirty="0" smtClean="0"/>
              <a:t> </a:t>
            </a:r>
            <a:r>
              <a:rPr lang="fr-FR" dirty="0" smtClean="0"/>
              <a:t>définir un constructeur acceptant des paramètres: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//On peut définir nos propres constructeurs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.diamètre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d;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98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On peut créer un objet d’une structure en utilisant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</a:p>
          <a:p>
            <a:pPr marL="0" indent="0">
              <a:buNone/>
            </a:pPr>
            <a:endParaRPr lang="fr-FR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Le constructeur par défaut est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toujours 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disponible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sz="2400" dirty="0"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sb2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(10.5);</a:t>
            </a:r>
            <a:endParaRPr lang="fr-FR" sz="2400" dirty="0"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850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On peut créer un objet d’une structure sans utiliser new à condition </a:t>
            </a:r>
            <a:r>
              <a:rPr lang="fr-FR" b="1" dirty="0" smtClean="0">
                <a:solidFill>
                  <a:srgbClr val="FF0000"/>
                </a:solidFill>
              </a:rPr>
              <a:t>d’initialiser tous les champs</a:t>
            </a:r>
            <a:endParaRPr lang="fr-FR" b="1" dirty="0">
              <a:solidFill>
                <a:srgbClr val="FF0000"/>
              </a:solidFill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fr-FR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StructBallon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sb3;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sb3.diamètre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7.0;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"Diamètre sb2= {0}"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sb3.Diamètre);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5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Structure: Héritage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 structure ne peut pas hériter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d'une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autre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structure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ou d'une classe.</a:t>
            </a:r>
          </a:p>
          <a:p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Une structure ne peut pas servir de base à une classe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</a:t>
            </a:r>
          </a:p>
          <a:p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Les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membres de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structure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 peuvent pas être déclarés comme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protected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73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2003</TotalTime>
  <Words>349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Consolas</vt:lpstr>
      <vt:lpstr>Office Theme</vt:lpstr>
      <vt:lpstr>Structures en C#</vt:lpstr>
      <vt:lpstr>Structure: définition</vt:lpstr>
      <vt:lpstr>Structure: déclaration</vt:lpstr>
      <vt:lpstr>Structure: déclaration</vt:lpstr>
      <vt:lpstr>Structure: déclaration</vt:lpstr>
      <vt:lpstr>Structure: déclaration</vt:lpstr>
      <vt:lpstr>Structure: instanciation</vt:lpstr>
      <vt:lpstr>Structure: instanciation</vt:lpstr>
      <vt:lpstr>Structure: Héritage</vt:lpstr>
      <vt:lpstr>Structure: Héritage</vt:lpstr>
      <vt:lpstr>Structure: Démo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134</cp:revision>
  <dcterms:created xsi:type="dcterms:W3CDTF">2014-03-07T09:41:25Z</dcterms:created>
  <dcterms:modified xsi:type="dcterms:W3CDTF">2015-09-26T00:26:39Z</dcterms:modified>
</cp:coreProperties>
</file>